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78" r:id="rId6"/>
    <p:sldMasterId id="2147483681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3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2882768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2882768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1916853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1916853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792" y="3777606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3578" y="3777606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1678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9464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5231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3017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8CB5-0585-88C7-8992-30272FA41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F12E4-79F6-3056-A989-A5242A233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BF0F-0E1B-499B-1C51-CD0E8CA9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B48B-1605-4110-9693-14CBB8B12E4F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66C1-BB84-12B3-AB21-15B51582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B5964-F1CB-C2CE-0FBD-7D363252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55B5-5976-4133-A5EF-615DDDAAE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0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B996-B5D5-9288-8FF0-59FC1992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FDF1-FDD6-D3CB-94BA-86D601F8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C8D09-FF8E-9D87-F6E5-10D89664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B48B-1605-4110-9693-14CBB8B12E4F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F07D-E815-0E4D-455B-9D2BE5AA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5486E-D05F-4C13-B422-80938C56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55B5-5976-4133-A5EF-615DDDAAE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0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064724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2" y="3317111"/>
            <a:ext cx="1123315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4000">
                <a:solidFill>
                  <a:schemeClr val="bg1"/>
                </a:solidFill>
              </a:defRPr>
            </a:lvl2pPr>
            <a:lvl3pPr marL="914400" indent="0" algn="ctr">
              <a:buNone/>
              <a:defRPr sz="4000">
                <a:solidFill>
                  <a:schemeClr val="bg1"/>
                </a:solidFill>
              </a:defRPr>
            </a:lvl3pPr>
            <a:lvl4pPr marL="1371600" indent="0" algn="ctr">
              <a:buNone/>
              <a:defRPr sz="4000">
                <a:solidFill>
                  <a:schemeClr val="bg1"/>
                </a:solidFill>
              </a:defRPr>
            </a:lvl4pPr>
            <a:lvl5pPr marL="1828800" indent="0" algn="ctr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4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764203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607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064724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2" y="3317111"/>
            <a:ext cx="1123315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4000">
                <a:solidFill>
                  <a:schemeClr val="bg1"/>
                </a:solidFill>
              </a:defRPr>
            </a:lvl2pPr>
            <a:lvl3pPr marL="914400" indent="0" algn="ctr">
              <a:buNone/>
              <a:defRPr sz="4000">
                <a:solidFill>
                  <a:schemeClr val="bg1"/>
                </a:solidFill>
              </a:defRPr>
            </a:lvl3pPr>
            <a:lvl4pPr marL="1371600" indent="0" algn="ctr">
              <a:buNone/>
              <a:defRPr sz="4000">
                <a:solidFill>
                  <a:schemeClr val="bg1"/>
                </a:solidFill>
              </a:defRPr>
            </a:lvl4pPr>
            <a:lvl5pPr marL="1828800" indent="0" algn="ctr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764203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490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77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26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7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7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79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6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97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50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46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12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2882768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2882768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7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1916853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1916853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792" y="3777606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3578" y="3777606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1678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9464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5231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3017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6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7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4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9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3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070600"/>
            <a:ext cx="12192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30" y="5821250"/>
            <a:ext cx="2902339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30" y="5821250"/>
            <a:ext cx="2902339" cy="531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2A15F-C89C-DDF8-C50D-FE2E2FA9C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30" y="5821250"/>
            <a:ext cx="2902339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70600"/>
            <a:ext cx="12192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AC0D-1E79-455E-C7F3-6011822A6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are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D9133-8A72-7E3A-185A-EA74E0F7C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0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B92A-4FB6-F27F-3A3E-4E12A70E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1A58326-01AF-6D2C-DDAF-C6AB8E947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Picture 6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C413DCA-8AA1-ABD2-7630-1C8DB2F0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1" y="2146417"/>
            <a:ext cx="3847750" cy="2565166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7C8DD7-EBD9-7630-9D9D-BFAD1BA52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88" y="739302"/>
            <a:ext cx="4919312" cy="5106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0BDFCD-591E-89C6-74D3-82F24C10C9F5}"/>
              </a:ext>
            </a:extLst>
          </p:cNvPr>
          <p:cNvSpPr txBox="1"/>
          <p:nvPr/>
        </p:nvSpPr>
        <p:spPr>
          <a:xfrm>
            <a:off x="8784585" y="4320789"/>
            <a:ext cx="2573333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VEGETARIAN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4752F6BF-F6AA-BE81-AE7F-7F068FA2D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34" y="1463239"/>
            <a:ext cx="6706648" cy="36789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9FFBB-3EAB-84BC-76F3-E5CA1F653837}"/>
              </a:ext>
            </a:extLst>
          </p:cNvPr>
          <p:cNvSpPr txBox="1"/>
          <p:nvPr/>
        </p:nvSpPr>
        <p:spPr>
          <a:xfrm>
            <a:off x="4109797" y="5205179"/>
            <a:ext cx="333881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COUCH POTATO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EF993CF-F7FC-9607-93B5-134A3E128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32" y="1077040"/>
            <a:ext cx="7040350" cy="38619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C0C64A-E431-82AA-F607-9B0C9BA7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860281-1659-40DB-78FB-B3F3A2987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4"/>
          <a:stretch/>
        </p:blipFill>
        <p:spPr>
          <a:xfrm>
            <a:off x="3860139" y="883469"/>
            <a:ext cx="3934825" cy="4351338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B104F7-D957-1F20-C592-112B509662CE}"/>
              </a:ext>
            </a:extLst>
          </p:cNvPr>
          <p:cNvSpPr txBox="1"/>
          <p:nvPr/>
        </p:nvSpPr>
        <p:spPr>
          <a:xfrm>
            <a:off x="8447212" y="4476878"/>
            <a:ext cx="1783565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GOSSIPY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4BD4-E539-FAA1-E449-E435733F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4C4BB813-EEAA-5A6F-EB1C-5BE5D1455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D059AC6-8EF8-198C-1790-0804BD647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45" y="512541"/>
            <a:ext cx="5358066" cy="5358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36574-E3CF-742C-46E4-6C18D28638E9}"/>
              </a:ext>
            </a:extLst>
          </p:cNvPr>
          <p:cNvSpPr txBox="1"/>
          <p:nvPr/>
        </p:nvSpPr>
        <p:spPr>
          <a:xfrm>
            <a:off x="8369390" y="4622793"/>
            <a:ext cx="2663550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CHATTERBOX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ADF8-324A-4FC4-4D5B-1603A4DA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8074-8663-F893-C6B6-052612D1A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8232047-78C6-F3B8-467B-053A1329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00" y="922789"/>
            <a:ext cx="6042797" cy="40285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6A7007-D62E-69F9-B1A0-644A690117BC}"/>
              </a:ext>
            </a:extLst>
          </p:cNvPr>
          <p:cNvSpPr txBox="1"/>
          <p:nvPr/>
        </p:nvSpPr>
        <p:spPr>
          <a:xfrm>
            <a:off x="9107621" y="4530514"/>
            <a:ext cx="138563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BOSSY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1924C8AD-45A9-392F-A30D-4581497FC23C}"/>
              </a:ext>
            </a:extLst>
          </p:cNvPr>
          <p:cNvSpPr/>
          <p:nvPr/>
        </p:nvSpPr>
        <p:spPr>
          <a:xfrm rot="20522653">
            <a:off x="6948182" y="1501631"/>
            <a:ext cx="2852257" cy="6459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DA40-73E4-2C52-D151-5B36B79E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9B975BF-FD9E-D6C4-BEAA-548302D2D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99812C-E10B-9987-1211-B6694BAF0F9B}"/>
              </a:ext>
            </a:extLst>
          </p:cNvPr>
          <p:cNvSpPr txBox="1"/>
          <p:nvPr/>
        </p:nvSpPr>
        <p:spPr>
          <a:xfrm>
            <a:off x="9107621" y="4530514"/>
            <a:ext cx="1643399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SELFISH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A065B60-46F4-8CC4-0BE8-596B57FDB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28" y="113263"/>
            <a:ext cx="6314412" cy="5509324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990DC38E-0871-9912-5B6D-C6E3CFECD46E}"/>
              </a:ext>
            </a:extLst>
          </p:cNvPr>
          <p:cNvSpPr/>
          <p:nvPr/>
        </p:nvSpPr>
        <p:spPr>
          <a:xfrm rot="12582072">
            <a:off x="1972532" y="912436"/>
            <a:ext cx="1756694" cy="6459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6CBB-43DE-167D-A4FE-957BC1A9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7E0B842-94AF-6280-D1BB-9D5ECCD67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E7F3F8-BA5A-51FD-4F1F-77818EDB2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6" y="1006561"/>
            <a:ext cx="4714965" cy="45172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78D70A8-0E73-BB40-75AF-F515BE7D6DE9}"/>
              </a:ext>
            </a:extLst>
          </p:cNvPr>
          <p:cNvSpPr txBox="1">
            <a:spLocks/>
          </p:cNvSpPr>
          <p:nvPr/>
        </p:nvSpPr>
        <p:spPr>
          <a:xfrm>
            <a:off x="3927532" y="250441"/>
            <a:ext cx="4336936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err="1">
                <a:latin typeface="+mn-lt"/>
              </a:rPr>
              <a:t>What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is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she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like</a:t>
            </a:r>
            <a:r>
              <a:rPr lang="hr-HR" dirty="0">
                <a:latin typeface="+mn-lt"/>
              </a:rPr>
              <a:t>?</a:t>
            </a:r>
            <a:endParaRPr lang="en-GB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95CD1-B294-E5D1-2F9F-9BF0478105E7}"/>
              </a:ext>
            </a:extLst>
          </p:cNvPr>
          <p:cNvSpPr txBox="1"/>
          <p:nvPr/>
        </p:nvSpPr>
        <p:spPr>
          <a:xfrm>
            <a:off x="8264468" y="4396290"/>
            <a:ext cx="2927020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HEALTH FREAK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5E99-7177-CE32-589B-1DA8F83B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3E377CE-0ABB-A381-63E6-E5DD5004A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1861CF-787E-3242-ED14-8853FF35A322}"/>
              </a:ext>
            </a:extLst>
          </p:cNvPr>
          <p:cNvSpPr txBox="1">
            <a:spLocks/>
          </p:cNvSpPr>
          <p:nvPr/>
        </p:nvSpPr>
        <p:spPr>
          <a:xfrm>
            <a:off x="3927532" y="535666"/>
            <a:ext cx="4336936" cy="132556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err="1">
                <a:latin typeface="+mn-lt"/>
              </a:rPr>
              <a:t>What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is</a:t>
            </a:r>
            <a:r>
              <a:rPr lang="hr-HR" dirty="0">
                <a:latin typeface="+mn-lt"/>
              </a:rPr>
              <a:t> he </a:t>
            </a:r>
            <a:r>
              <a:rPr lang="hr-HR" dirty="0" err="1">
                <a:latin typeface="+mn-lt"/>
              </a:rPr>
              <a:t>like</a:t>
            </a:r>
            <a:r>
              <a:rPr lang="hr-HR" dirty="0">
                <a:latin typeface="+mn-lt"/>
              </a:rPr>
              <a:t>?</a:t>
            </a:r>
            <a:endParaRPr lang="en-GB" dirty="0">
              <a:latin typeface="+mn-lt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DF7313-A55C-9220-A663-B6837ADD4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53" y="1496439"/>
            <a:ext cx="4466616" cy="4466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BA003E-8310-F4BF-000A-23ECF20F6FEE}"/>
              </a:ext>
            </a:extLst>
          </p:cNvPr>
          <p:cNvSpPr txBox="1"/>
          <p:nvPr/>
        </p:nvSpPr>
        <p:spPr>
          <a:xfrm>
            <a:off x="8264468" y="4396290"/>
            <a:ext cx="2975173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FOOTBALL FAN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9B59-16B4-9B7E-9AAD-D48B45D2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5266-E1A6-3A64-7064-2A7C930CF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AD683BA-8798-5CE9-6D1E-6EF68A24F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87" y="431648"/>
            <a:ext cx="6614237" cy="5053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C5B70C-DEB2-65F2-032E-41A5AD99A073}"/>
              </a:ext>
            </a:extLst>
          </p:cNvPr>
          <p:cNvSpPr txBox="1"/>
          <p:nvPr/>
        </p:nvSpPr>
        <p:spPr>
          <a:xfrm>
            <a:off x="9128534" y="4480180"/>
            <a:ext cx="1359668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QUIET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0D0ED27A1806448688AF5A07C9921A" ma:contentTypeVersion="4" ma:contentTypeDescription="Create a new document." ma:contentTypeScope="" ma:versionID="ee885b84b86729ac453433303f63fa61">
  <xsd:schema xmlns:xsd="http://www.w3.org/2001/XMLSchema" xmlns:xs="http://www.w3.org/2001/XMLSchema" xmlns:p="http://schemas.microsoft.com/office/2006/metadata/properties" xmlns:ns3="4ef33587-bf26-4e2f-8b89-5dc5607571c3" targetNamespace="http://schemas.microsoft.com/office/2006/metadata/properties" ma:root="true" ma:fieldsID="06e92957e26567388a9a337d3682ad47" ns3:_="">
    <xsd:import namespace="4ef33587-bf26-4e2f-8b89-5dc5607571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33587-bf26-4e2f-8b89-5dc560757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E8256-406F-4FBE-AD68-ADBC1B8A6528}">
  <ds:schemaRefs>
    <ds:schemaRef ds:uri="http://schemas.microsoft.com/office/2006/documentManagement/types"/>
    <ds:schemaRef ds:uri="http://schemas.openxmlformats.org/package/2006/metadata/core-properties"/>
    <ds:schemaRef ds:uri="4ef33587-bf26-4e2f-8b89-5dc5607571c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D4E0B39-0990-4025-8EFD-3EE19B966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33587-bf26-4e2f-8b89-5dc560757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05E7D5-2372-4FEC-B9A8-C1F7854251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za prezentacije udzbenika3</Template>
  <TotalTime>169</TotalTime>
  <Words>27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1</vt:lpstr>
      <vt:lpstr>uvod i kraj</vt:lpstr>
      <vt:lpstr>1_uvod i kraj</vt:lpstr>
      <vt:lpstr>1_1</vt:lpstr>
      <vt:lpstr>What are they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they like?</dc:title>
  <dc:creator>Sanja Ivoš</dc:creator>
  <cp:lastModifiedBy>Sanja Ivoš</cp:lastModifiedBy>
  <cp:revision>2</cp:revision>
  <dcterms:created xsi:type="dcterms:W3CDTF">2022-09-02T09:05:11Z</dcterms:created>
  <dcterms:modified xsi:type="dcterms:W3CDTF">2022-09-02T11:59:45Z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0x010100680D0ED27A1806448688AF5A07C9921A</vt:lpwstr>
  </property>
</Properties>
</file>